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3" r:id="rId5"/>
    <p:sldId id="267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EA16B-0E32-20FA-34FC-DDB9DA48A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10E9B-8596-1AAE-1AE7-909BD08C9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57E574-745F-CCE2-6F24-C23BCC7C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5D530D-65F7-D814-9578-7F352785B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56447-7B0E-36A6-24E5-2FB3605E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051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29A97-AA6A-EC77-A6A7-858C069C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975ABB-E78A-E6A8-E2B1-DFAB117BF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5B8415-7D6A-02F9-D06F-D84CBDEC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EADDD-2029-A545-FDE7-9A7ACAC7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104E3-FF73-3958-E93C-E6EE7B80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6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D8F9A0-CF01-146E-7FB6-97F8839640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50F670-30BA-4509-9167-E79959446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93A3F-E7A7-2BF0-2FBB-4663FBD2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06D37-A929-02F0-21C4-DD8B64327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3ECAE-6ED6-49AE-FE79-5D70E316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43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34BD1-C4DD-C941-E8C8-66052202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298802-480D-74A9-65C1-933ECE871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D0AF91-53D3-86FB-5091-8A2FCC9B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2AD8CC-05D1-824C-190F-722A3DFF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373B5A-BA40-21AE-AB3D-545F3094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6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4C707-D19B-245B-7B8F-C881E7CFD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FA9D54-956A-8859-26AD-015F0F2D0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EB594-124D-68D1-1587-CD58F955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8BFCF-CE3C-41EB-7239-C98CBEEA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0C834-0733-35AF-2AA3-43677449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6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13013-974F-1D56-179C-394AF6EBE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8D213-9957-FA5C-322A-2BA18C015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E8F3C1-DCB5-EEA6-145A-3325226C1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D65855-C7C2-2D88-E4F8-67BBD572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DF09D8-37B9-DD5B-2DD8-44B27CCBE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FE6014-F296-7EBC-8975-454AEF39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9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D205D-C22B-A5B6-64F0-D2847CD9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CFFC3-7265-8567-ABF7-FD26DD0AE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DB266-1814-DF8A-7AA6-DC991A5FB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7B5FA8-BF81-768E-8E72-626D0D1B1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F7D44B-5EF7-8AD9-1F4F-FB0CE4D6E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59B303-05CF-7401-96E4-A8BF2EC1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A89038-3949-3756-BC1C-696A59DD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3CF0C9-B992-4F32-7469-C44122CB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8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04EBE-5241-A0FB-7ED0-C05EE6B3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900A18-CC72-F39D-BF40-00C39A71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A3C325-426F-4E1B-54DA-98A87D32E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84A6D4-FE95-90C3-2707-7551D35F1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84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986E88-592C-18DD-B9E7-B7AC9918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1EA139-BF77-D53E-B44A-6D3942F5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A0C812-E05A-3FFD-C70F-AE2E967C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726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C9A47-15E8-988F-3CE7-919F476A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40ED7C-85CB-9286-1A9A-ED659C378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6EE57B-CDF2-34E7-CE40-DD236710B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1DB0C-272E-648B-377F-EDEBE454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E417F8-8BDE-B65D-5C0E-9BBF7085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63FCF5-01C2-87AD-8F87-D5604831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54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53F38-2A59-E8F2-BCA8-0E4AD265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6A0D04-35A6-F278-A357-64790B680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E86FE-5FE2-E63C-DDAD-3497D67DE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398B7C-3CD3-47B3-C589-A84DDE1D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FE49CE-58CF-CAA1-5613-98479748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92EDF-2C23-39AF-9F08-3B78E8540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2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88F107-F345-7D19-EFB1-5943CA7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398C4-1BD1-DD53-479A-B1190294D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0B2F3-CC0C-E999-EB97-24E32B44D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DC1E4-366E-47AE-93E3-86FCCCBDBB3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959F3-285C-C87C-46C3-8A193E830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B71F3-0EF8-DF9F-3AD8-4FDF344D1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85E97-40EB-422A-9B34-2FA17B631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45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28E6C73-3292-037B-F1FE-B4520510C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6F1C0F-F25A-D197-6599-5AF70D82E2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2D407D-345D-7045-EAA8-D939D88E7831}"/>
              </a:ext>
            </a:extLst>
          </p:cNvPr>
          <p:cNvSpPr/>
          <p:nvPr/>
        </p:nvSpPr>
        <p:spPr>
          <a:xfrm>
            <a:off x="9144000" y="0"/>
            <a:ext cx="3048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2502E-9E55-7AD6-6DA1-C12CAE6F6A61}"/>
              </a:ext>
            </a:extLst>
          </p:cNvPr>
          <p:cNvSpPr txBox="1"/>
          <p:nvPr/>
        </p:nvSpPr>
        <p:spPr>
          <a:xfrm>
            <a:off x="9130936" y="2057394"/>
            <a:ext cx="3048000" cy="86177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</a:rPr>
              <a:t>윈도우 프로그래밍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</a:rPr>
              <a:t>최종 프로젝트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2662A-E495-D556-165A-63EA87CC6191}"/>
              </a:ext>
            </a:extLst>
          </p:cNvPr>
          <p:cNvSpPr txBox="1"/>
          <p:nvPr/>
        </p:nvSpPr>
        <p:spPr>
          <a:xfrm>
            <a:off x="9091748" y="5885193"/>
            <a:ext cx="3048000" cy="7848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</a:rPr>
              <a:t>7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r"/>
            <a:r>
              <a:rPr lang="en-US" altLang="ko-KR" sz="1500" dirty="0">
                <a:solidFill>
                  <a:schemeClr val="bg1"/>
                </a:solidFill>
              </a:rPr>
              <a:t>2019180031 </a:t>
            </a:r>
            <a:r>
              <a:rPr lang="ko-KR" altLang="en-US" sz="1500" dirty="0">
                <a:solidFill>
                  <a:schemeClr val="bg1"/>
                </a:solidFill>
              </a:rPr>
              <a:t>이윤석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r"/>
            <a:r>
              <a:rPr lang="en-US" altLang="ko-KR" sz="1500" dirty="0">
                <a:solidFill>
                  <a:schemeClr val="bg1"/>
                </a:solidFill>
              </a:rPr>
              <a:t>2019182022 </a:t>
            </a:r>
            <a:r>
              <a:rPr lang="ko-KR" altLang="en-US" sz="1500" dirty="0" err="1">
                <a:solidFill>
                  <a:schemeClr val="bg1"/>
                </a:solidFill>
              </a:rPr>
              <a:t>신형섭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59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2C384F-5A01-7A0A-7FAD-CBC20582AA85}"/>
              </a:ext>
            </a:extLst>
          </p:cNvPr>
          <p:cNvSpPr/>
          <p:nvPr/>
        </p:nvSpPr>
        <p:spPr>
          <a:xfrm>
            <a:off x="-2381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85BA8A-7302-D08C-3CE9-FBB90B7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91" y="782101"/>
            <a:ext cx="3755069" cy="2827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31CC86-86FF-7C27-25A4-2005BE80FCA3}"/>
              </a:ext>
            </a:extLst>
          </p:cNvPr>
          <p:cNvSpPr txBox="1"/>
          <p:nvPr/>
        </p:nvSpPr>
        <p:spPr>
          <a:xfrm>
            <a:off x="3640183" y="19600"/>
            <a:ext cx="4911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</a:rPr>
              <a:t>메인 메뉴</a:t>
            </a:r>
            <a:endParaRPr lang="en-US" altLang="ko-KR" sz="30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25AC7A-9B13-6CBE-6B0F-8EC840662CA4}"/>
              </a:ext>
            </a:extLst>
          </p:cNvPr>
          <p:cNvCxnSpPr>
            <a:cxnSpLocks/>
          </p:cNvCxnSpPr>
          <p:nvPr/>
        </p:nvCxnSpPr>
        <p:spPr>
          <a:xfrm>
            <a:off x="3224213" y="666210"/>
            <a:ext cx="57388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597FD5E-F09E-7E60-C143-5E308E0F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40" y="782102"/>
            <a:ext cx="3755067" cy="28273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1982E7-DC0D-7026-C3FA-A97D13661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93" y="3729502"/>
            <a:ext cx="3755067" cy="282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884292C-F8C7-283D-2316-98662EC53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741" y="3730958"/>
            <a:ext cx="3755066" cy="28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8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2C384F-5A01-7A0A-7FAD-CBC20582AA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80100-02F7-91BF-B503-7B4464D9323A}"/>
              </a:ext>
            </a:extLst>
          </p:cNvPr>
          <p:cNvSpPr txBox="1"/>
          <p:nvPr/>
        </p:nvSpPr>
        <p:spPr>
          <a:xfrm>
            <a:off x="3640183" y="19600"/>
            <a:ext cx="4911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</a:rPr>
              <a:t>조작 설명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A043F1-C3DB-1710-6780-51AABC8E6727}"/>
              </a:ext>
            </a:extLst>
          </p:cNvPr>
          <p:cNvCxnSpPr>
            <a:cxnSpLocks/>
          </p:cNvCxnSpPr>
          <p:nvPr/>
        </p:nvCxnSpPr>
        <p:spPr>
          <a:xfrm>
            <a:off x="3224213" y="666210"/>
            <a:ext cx="57388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17E3178-AA5C-C614-6A1C-3B960B156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94" y="966518"/>
            <a:ext cx="87820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3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2C384F-5A01-7A0A-7FAD-CBC20582AA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80100-02F7-91BF-B503-7B4464D9323A}"/>
              </a:ext>
            </a:extLst>
          </p:cNvPr>
          <p:cNvSpPr txBox="1"/>
          <p:nvPr/>
        </p:nvSpPr>
        <p:spPr>
          <a:xfrm>
            <a:off x="3640183" y="19600"/>
            <a:ext cx="4911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</a:rPr>
              <a:t>게임 진행 </a:t>
            </a:r>
            <a:r>
              <a:rPr lang="en-US" altLang="ko-KR" sz="3000" dirty="0">
                <a:solidFill>
                  <a:schemeClr val="bg1"/>
                </a:solidFill>
              </a:rPr>
              <a:t>- </a:t>
            </a:r>
            <a:r>
              <a:rPr lang="ko-KR" altLang="en-US" sz="3000" dirty="0">
                <a:solidFill>
                  <a:schemeClr val="bg1"/>
                </a:solidFill>
              </a:rPr>
              <a:t>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A043F1-C3DB-1710-6780-51AABC8E6727}"/>
              </a:ext>
            </a:extLst>
          </p:cNvPr>
          <p:cNvCxnSpPr>
            <a:cxnSpLocks/>
          </p:cNvCxnSpPr>
          <p:nvPr/>
        </p:nvCxnSpPr>
        <p:spPr>
          <a:xfrm>
            <a:off x="3224213" y="666210"/>
            <a:ext cx="57388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303A3E4-82B9-85AB-8B27-692154332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33" y="906197"/>
            <a:ext cx="7211534" cy="542993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2940EE7-B6B8-629D-8DBF-C0E391B4A17B}"/>
              </a:ext>
            </a:extLst>
          </p:cNvPr>
          <p:cNvSpPr/>
          <p:nvPr/>
        </p:nvSpPr>
        <p:spPr>
          <a:xfrm>
            <a:off x="2573383" y="1103811"/>
            <a:ext cx="2116183" cy="468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5C85D8-24B5-F305-F088-EB065434F33A}"/>
              </a:ext>
            </a:extLst>
          </p:cNvPr>
          <p:cNvSpPr/>
          <p:nvPr/>
        </p:nvSpPr>
        <p:spPr>
          <a:xfrm>
            <a:off x="9361714" y="4084319"/>
            <a:ext cx="415835" cy="468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B442FA5-48F9-272B-802B-F3D9C6E16BA5}"/>
              </a:ext>
            </a:extLst>
          </p:cNvPr>
          <p:cNvSpPr/>
          <p:nvPr/>
        </p:nvSpPr>
        <p:spPr>
          <a:xfrm>
            <a:off x="4985658" y="2895599"/>
            <a:ext cx="2116183" cy="468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4A1FA21-E3E5-5340-979D-31DFE6316436}"/>
              </a:ext>
            </a:extLst>
          </p:cNvPr>
          <p:cNvSpPr/>
          <p:nvPr/>
        </p:nvSpPr>
        <p:spPr>
          <a:xfrm>
            <a:off x="4771209" y="4653708"/>
            <a:ext cx="428897" cy="21604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E20791-6879-EEEC-2129-0F11B4555651}"/>
              </a:ext>
            </a:extLst>
          </p:cNvPr>
          <p:cNvSpPr/>
          <p:nvPr/>
        </p:nvSpPr>
        <p:spPr>
          <a:xfrm>
            <a:off x="5237112" y="5367810"/>
            <a:ext cx="428897" cy="21604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7BFBCA-A53F-FD6E-8676-27E006A98CC4}"/>
              </a:ext>
            </a:extLst>
          </p:cNvPr>
          <p:cNvSpPr/>
          <p:nvPr/>
        </p:nvSpPr>
        <p:spPr>
          <a:xfrm>
            <a:off x="9376953" y="5347062"/>
            <a:ext cx="415835" cy="46859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E3B967F-3EA3-F391-D927-D7362E8CFD41}"/>
              </a:ext>
            </a:extLst>
          </p:cNvPr>
          <p:cNvCxnSpPr>
            <a:stCxn id="17" idx="2"/>
          </p:cNvCxnSpPr>
          <p:nvPr/>
        </p:nvCxnSpPr>
        <p:spPr>
          <a:xfrm rot="10800000">
            <a:off x="1913709" y="1042342"/>
            <a:ext cx="659674" cy="295769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4AF47B7-9AC0-3C34-E081-4A40E177443B}"/>
              </a:ext>
            </a:extLst>
          </p:cNvPr>
          <p:cNvCxnSpPr>
            <a:cxnSpLocks/>
          </p:cNvCxnSpPr>
          <p:nvPr/>
        </p:nvCxnSpPr>
        <p:spPr>
          <a:xfrm rot="10800000">
            <a:off x="2037807" y="3160721"/>
            <a:ext cx="2947853" cy="1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4BC59B3-6376-C958-2B82-2BDD5C83510F}"/>
              </a:ext>
            </a:extLst>
          </p:cNvPr>
          <p:cNvCxnSpPr>
            <a:cxnSpLocks/>
            <a:stCxn id="21" idx="2"/>
          </p:cNvCxnSpPr>
          <p:nvPr/>
        </p:nvCxnSpPr>
        <p:spPr>
          <a:xfrm rot="10800000">
            <a:off x="2037807" y="3160722"/>
            <a:ext cx="2733402" cy="160101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30D765C-FA98-D448-657C-581613310B7C}"/>
              </a:ext>
            </a:extLst>
          </p:cNvPr>
          <p:cNvSpPr txBox="1"/>
          <p:nvPr/>
        </p:nvSpPr>
        <p:spPr>
          <a:xfrm>
            <a:off x="54430" y="573598"/>
            <a:ext cx="185927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상태창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플레이어의 상태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근접무기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총무기</a:t>
            </a: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ko-KR" altLang="en-US" sz="1500" dirty="0">
                <a:solidFill>
                  <a:schemeClr val="bg1"/>
                </a:solidFill>
              </a:rPr>
              <a:t>탄알 수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수류탄</a:t>
            </a: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ko-KR" altLang="en-US" sz="1500" dirty="0">
                <a:solidFill>
                  <a:schemeClr val="bg1"/>
                </a:solidFill>
              </a:rPr>
              <a:t>수류탄 수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체력</a:t>
            </a:r>
            <a:r>
              <a:rPr lang="ko-KR" altLang="en-US" sz="1500" dirty="0"/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488163-77C2-6024-E4E8-3B18FE4FD164}"/>
              </a:ext>
            </a:extLst>
          </p:cNvPr>
          <p:cNvSpPr txBox="1"/>
          <p:nvPr/>
        </p:nvSpPr>
        <p:spPr>
          <a:xfrm>
            <a:off x="143691" y="2895599"/>
            <a:ext cx="16796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발코니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[</a:t>
            </a:r>
            <a:r>
              <a:rPr lang="ko-KR" altLang="en-US" sz="1500" dirty="0" err="1">
                <a:solidFill>
                  <a:schemeClr val="bg1"/>
                </a:solidFill>
              </a:rPr>
              <a:t>밑점프</a:t>
            </a:r>
            <a:r>
              <a:rPr lang="en-US" altLang="ko-KR" sz="1500" dirty="0">
                <a:solidFill>
                  <a:schemeClr val="bg1"/>
                </a:solidFill>
              </a:rPr>
              <a:t>] </a:t>
            </a:r>
            <a:r>
              <a:rPr lang="ko-KR" altLang="en-US" sz="1500" dirty="0">
                <a:solidFill>
                  <a:schemeClr val="bg1"/>
                </a:solidFill>
              </a:rPr>
              <a:t>가능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953336F-EF59-3BFD-84D3-FFB2D7756698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9777549" y="4318617"/>
            <a:ext cx="59109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1DBED32-8123-AE6C-59F2-492B69C92524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9792788" y="4653708"/>
            <a:ext cx="1323703" cy="927653"/>
          </a:xfrm>
          <a:prstGeom prst="bentConnector3">
            <a:avLst>
              <a:gd name="adj1" fmla="val 10032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92709A9-7AF4-7FD3-8BF1-C3B36250AD48}"/>
              </a:ext>
            </a:extLst>
          </p:cNvPr>
          <p:cNvSpPr txBox="1"/>
          <p:nvPr/>
        </p:nvSpPr>
        <p:spPr>
          <a:xfrm>
            <a:off x="10454639" y="3708857"/>
            <a:ext cx="1528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포탈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각각 대응하는 포탈로 이동됨</a:t>
            </a:r>
          </a:p>
        </p:txBody>
      </p:sp>
    </p:spTree>
    <p:extLst>
      <p:ext uri="{BB962C8B-B14F-4D97-AF65-F5344CB8AC3E}">
        <p14:creationId xmlns:p14="http://schemas.microsoft.com/office/powerpoint/2010/main" val="3057479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2C384F-5A01-7A0A-7FAD-CBC20582AA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80100-02F7-91BF-B503-7B4464D9323A}"/>
              </a:ext>
            </a:extLst>
          </p:cNvPr>
          <p:cNvSpPr txBox="1"/>
          <p:nvPr/>
        </p:nvSpPr>
        <p:spPr>
          <a:xfrm>
            <a:off x="3640183" y="19600"/>
            <a:ext cx="4911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</a:rPr>
              <a:t>게임 진행 </a:t>
            </a:r>
            <a:r>
              <a:rPr lang="en-US" altLang="ko-KR" sz="3000" dirty="0">
                <a:solidFill>
                  <a:schemeClr val="bg1"/>
                </a:solidFill>
              </a:rPr>
              <a:t>- </a:t>
            </a:r>
            <a:r>
              <a:rPr lang="ko-KR" altLang="en-US" sz="3000" dirty="0">
                <a:solidFill>
                  <a:schemeClr val="bg1"/>
                </a:solidFill>
              </a:rPr>
              <a:t>시스템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A043F1-C3DB-1710-6780-51AABC8E6727}"/>
              </a:ext>
            </a:extLst>
          </p:cNvPr>
          <p:cNvCxnSpPr>
            <a:cxnSpLocks/>
          </p:cNvCxnSpPr>
          <p:nvPr/>
        </p:nvCxnSpPr>
        <p:spPr>
          <a:xfrm>
            <a:off x="3224213" y="666210"/>
            <a:ext cx="57388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E8070D4C-D3FC-9837-9280-33B3C3AB8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9" y="1016678"/>
            <a:ext cx="2011000" cy="3270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B49336-7053-CFEC-20D7-123C23A4B2B0}"/>
              </a:ext>
            </a:extLst>
          </p:cNvPr>
          <p:cNvSpPr txBox="1"/>
          <p:nvPr/>
        </p:nvSpPr>
        <p:spPr>
          <a:xfrm>
            <a:off x="1305537" y="4446116"/>
            <a:ext cx="69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포탈</a:t>
            </a:r>
          </a:p>
        </p:txBody>
      </p:sp>
      <p:pic>
        <p:nvPicPr>
          <p:cNvPr id="9" name="그림 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7997521-F2DA-F641-BBF1-399835DE1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95" y="1016681"/>
            <a:ext cx="2011000" cy="3270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750AE-2CF3-F721-11A1-3B9EE7099896}"/>
              </a:ext>
            </a:extLst>
          </p:cNvPr>
          <p:cNvSpPr txBox="1"/>
          <p:nvPr/>
        </p:nvSpPr>
        <p:spPr>
          <a:xfrm>
            <a:off x="3839350" y="4446116"/>
            <a:ext cx="143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밑 점프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엘리베이터</a:t>
            </a:r>
          </a:p>
        </p:txBody>
      </p:sp>
      <p:pic>
        <p:nvPicPr>
          <p:cNvPr id="15" name="그림 1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2D197DD-5ECD-2938-C1AA-C5A9E8254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93" y="1016680"/>
            <a:ext cx="2038119" cy="32701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8ACF94-D1AA-B6F5-52A3-8E5A50778702}"/>
              </a:ext>
            </a:extLst>
          </p:cNvPr>
          <p:cNvSpPr txBox="1"/>
          <p:nvPr/>
        </p:nvSpPr>
        <p:spPr>
          <a:xfrm>
            <a:off x="6844307" y="4446115"/>
            <a:ext cx="143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계단 이동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8" name="그림 17" descr="텍스트, 모니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A4D01A70-4C22-9999-12E5-F7DA25102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67" y="1016678"/>
            <a:ext cx="2055777" cy="32701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75406C-E0C5-B214-D2B7-34ED3679AB65}"/>
              </a:ext>
            </a:extLst>
          </p:cNvPr>
          <p:cNvSpPr txBox="1"/>
          <p:nvPr/>
        </p:nvSpPr>
        <p:spPr>
          <a:xfrm>
            <a:off x="9668810" y="4446115"/>
            <a:ext cx="143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중력 처리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34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2C384F-5A01-7A0A-7FAD-CBC20582AA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80100-02F7-91BF-B503-7B4464D9323A}"/>
              </a:ext>
            </a:extLst>
          </p:cNvPr>
          <p:cNvSpPr txBox="1"/>
          <p:nvPr/>
        </p:nvSpPr>
        <p:spPr>
          <a:xfrm>
            <a:off x="3640183" y="19600"/>
            <a:ext cx="4911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</a:rPr>
              <a:t>게임 진행 </a:t>
            </a:r>
            <a:r>
              <a:rPr lang="en-US" altLang="ko-KR" sz="3000" dirty="0">
                <a:solidFill>
                  <a:schemeClr val="bg1"/>
                </a:solidFill>
              </a:rPr>
              <a:t>- </a:t>
            </a:r>
            <a:r>
              <a:rPr lang="ko-KR" altLang="en-US" sz="3000" dirty="0">
                <a:solidFill>
                  <a:schemeClr val="bg1"/>
                </a:solidFill>
              </a:rPr>
              <a:t>공격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A043F1-C3DB-1710-6780-51AABC8E6727}"/>
              </a:ext>
            </a:extLst>
          </p:cNvPr>
          <p:cNvCxnSpPr>
            <a:cxnSpLocks/>
          </p:cNvCxnSpPr>
          <p:nvPr/>
        </p:nvCxnSpPr>
        <p:spPr>
          <a:xfrm>
            <a:off x="3224213" y="666210"/>
            <a:ext cx="57388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키보드이(가) 표시된 사진&#10;&#10;자동 생성된 설명">
            <a:extLst>
              <a:ext uri="{FF2B5EF4-FFF2-40B4-BE49-F238E27FC236}">
                <a16:creationId xmlns:a16="http://schemas.microsoft.com/office/drawing/2014/main" id="{4CB214E5-D28D-86E3-477B-73D60B479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847" y="3419178"/>
            <a:ext cx="3156954" cy="1925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19FE1B-AEE4-6A57-2F3F-1E2E220AA41B}"/>
              </a:ext>
            </a:extLst>
          </p:cNvPr>
          <p:cNvSpPr txBox="1"/>
          <p:nvPr/>
        </p:nvSpPr>
        <p:spPr>
          <a:xfrm>
            <a:off x="5088996" y="5504267"/>
            <a:ext cx="175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근접 공격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검</a:t>
            </a:r>
          </a:p>
        </p:txBody>
      </p:sp>
      <p:pic>
        <p:nvPicPr>
          <p:cNvPr id="8" name="그림 7" descr="텍스트, 실내, 디스플레이이(가) 표시된 사진&#10;&#10;자동 생성된 설명">
            <a:extLst>
              <a:ext uri="{FF2B5EF4-FFF2-40B4-BE49-F238E27FC236}">
                <a16:creationId xmlns:a16="http://schemas.microsoft.com/office/drawing/2014/main" id="{C7369EC2-46F9-07E5-1C0C-48ED8B8F4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26" y="871863"/>
            <a:ext cx="3024875" cy="1925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9F8BE1-FD06-ED1A-DD15-10554BEBE7C7}"/>
              </a:ext>
            </a:extLst>
          </p:cNvPr>
          <p:cNvSpPr txBox="1"/>
          <p:nvPr/>
        </p:nvSpPr>
        <p:spPr>
          <a:xfrm>
            <a:off x="5112217" y="2956952"/>
            <a:ext cx="183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 공격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우지</a:t>
            </a:r>
          </a:p>
        </p:txBody>
      </p:sp>
      <p:pic>
        <p:nvPicPr>
          <p:cNvPr id="11" name="그림 10" descr="텍스트, 실내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2E857D32-A599-5DA6-165A-69E0248B6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02" y="871863"/>
            <a:ext cx="3024876" cy="1925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2F8265-2B93-3170-C72D-985CFE23BE13}"/>
              </a:ext>
            </a:extLst>
          </p:cNvPr>
          <p:cNvSpPr txBox="1"/>
          <p:nvPr/>
        </p:nvSpPr>
        <p:spPr>
          <a:xfrm>
            <a:off x="9324631" y="2956952"/>
            <a:ext cx="214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총 공격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피스톨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A9AC7C3-A361-A6B4-C551-2A2EEF598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4" y="3424037"/>
            <a:ext cx="3017247" cy="19209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6CF714-BEDA-A150-5C56-1A745F7B88BE}"/>
              </a:ext>
            </a:extLst>
          </p:cNvPr>
          <p:cNvSpPr txBox="1"/>
          <p:nvPr/>
        </p:nvSpPr>
        <p:spPr>
          <a:xfrm>
            <a:off x="969562" y="5504267"/>
            <a:ext cx="2006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근접 공격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맨손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8D92FA4-0C40-C7C7-9DA5-02DF109B1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579" y="3416750"/>
            <a:ext cx="3017248" cy="19209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22C522-1FB2-AA4B-3F9D-76494900D1B4}"/>
              </a:ext>
            </a:extLst>
          </p:cNvPr>
          <p:cNvSpPr txBox="1"/>
          <p:nvPr/>
        </p:nvSpPr>
        <p:spPr>
          <a:xfrm>
            <a:off x="9392575" y="5504267"/>
            <a:ext cx="20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근접 공격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도끼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C5F167-D581-9556-478C-163A93E980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4" y="871863"/>
            <a:ext cx="3024876" cy="19660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D600BF-B10D-3CE1-48ED-2DD4F69766A7}"/>
              </a:ext>
            </a:extLst>
          </p:cNvPr>
          <p:cNvSpPr txBox="1"/>
          <p:nvPr/>
        </p:nvSpPr>
        <p:spPr>
          <a:xfrm>
            <a:off x="1053481" y="2975070"/>
            <a:ext cx="183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수류탄 공격</a:t>
            </a:r>
          </a:p>
        </p:txBody>
      </p:sp>
    </p:spTree>
    <p:extLst>
      <p:ext uri="{BB962C8B-B14F-4D97-AF65-F5344CB8AC3E}">
        <p14:creationId xmlns:p14="http://schemas.microsoft.com/office/powerpoint/2010/main" val="78528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2C384F-5A01-7A0A-7FAD-CBC20582AA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80100-02F7-91BF-B503-7B4464D9323A}"/>
              </a:ext>
            </a:extLst>
          </p:cNvPr>
          <p:cNvSpPr txBox="1"/>
          <p:nvPr/>
        </p:nvSpPr>
        <p:spPr>
          <a:xfrm>
            <a:off x="3224214" y="6531"/>
            <a:ext cx="57388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</a:rPr>
              <a:t>게임 진행 </a:t>
            </a:r>
            <a:r>
              <a:rPr lang="en-US" altLang="ko-KR" sz="3000" dirty="0">
                <a:solidFill>
                  <a:schemeClr val="bg1"/>
                </a:solidFill>
              </a:rPr>
              <a:t>– </a:t>
            </a:r>
            <a:r>
              <a:rPr lang="ko-KR" altLang="en-US" sz="3000" dirty="0">
                <a:solidFill>
                  <a:schemeClr val="bg1"/>
                </a:solidFill>
              </a:rPr>
              <a:t>맵 </a:t>
            </a:r>
            <a:r>
              <a:rPr lang="en-US" altLang="ko-KR" sz="3000" dirty="0">
                <a:solidFill>
                  <a:schemeClr val="bg1"/>
                </a:solidFill>
              </a:rPr>
              <a:t>2 + </a:t>
            </a:r>
            <a:r>
              <a:rPr lang="ko-KR" altLang="en-US" sz="3000" dirty="0">
                <a:solidFill>
                  <a:schemeClr val="bg1"/>
                </a:solidFill>
              </a:rPr>
              <a:t>카메라 기능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A043F1-C3DB-1710-6780-51AABC8E6727}"/>
              </a:ext>
            </a:extLst>
          </p:cNvPr>
          <p:cNvCxnSpPr>
            <a:cxnSpLocks/>
          </p:cNvCxnSpPr>
          <p:nvPr/>
        </p:nvCxnSpPr>
        <p:spPr>
          <a:xfrm>
            <a:off x="3224213" y="666210"/>
            <a:ext cx="57388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0E7CDD6-2EC3-0D3B-621C-8BB895BB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0" y="1226739"/>
            <a:ext cx="5380286" cy="40510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9374A-6ACF-A626-BC85-2965E5438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646" y="1226739"/>
            <a:ext cx="5380286" cy="40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2C384F-5A01-7A0A-7FAD-CBC20582AA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42AABA-F99A-170B-DABF-B5D0E1462F2A}"/>
              </a:ext>
            </a:extLst>
          </p:cNvPr>
          <p:cNvSpPr txBox="1"/>
          <p:nvPr/>
        </p:nvSpPr>
        <p:spPr>
          <a:xfrm>
            <a:off x="4156165" y="2998113"/>
            <a:ext cx="38796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</a:rPr>
              <a:t>감사합니다</a:t>
            </a:r>
            <a:r>
              <a:rPr lang="en-US" altLang="ko-KR" sz="5000" dirty="0">
                <a:solidFill>
                  <a:schemeClr val="bg1"/>
                </a:solidFill>
              </a:rPr>
              <a:t>.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47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93</Words>
  <Application>Microsoft Office PowerPoint</Application>
  <PresentationFormat>와이드스크린</PresentationFormat>
  <Paragraphs>33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이윤석(2019180031)</dc:creator>
  <cp:lastModifiedBy>이윤석(2019180031)</cp:lastModifiedBy>
  <cp:revision>4</cp:revision>
  <dcterms:created xsi:type="dcterms:W3CDTF">2022-06-14T18:00:37Z</dcterms:created>
  <dcterms:modified xsi:type="dcterms:W3CDTF">2022-06-14T19:03:52Z</dcterms:modified>
</cp:coreProperties>
</file>